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6"/>
  </p:notesMasterIdLst>
  <p:sldIdLst>
    <p:sldId id="256" r:id="rId2"/>
    <p:sldId id="268" r:id="rId3"/>
    <p:sldId id="269" r:id="rId4"/>
    <p:sldId id="262" r:id="rId5"/>
    <p:sldId id="270" r:id="rId6"/>
    <p:sldId id="257" r:id="rId7"/>
    <p:sldId id="258" r:id="rId8"/>
    <p:sldId id="267" r:id="rId9"/>
    <p:sldId id="265" r:id="rId10"/>
    <p:sldId id="271" r:id="rId11"/>
    <p:sldId id="259" r:id="rId12"/>
    <p:sldId id="266" r:id="rId13"/>
    <p:sldId id="264" r:id="rId14"/>
    <p:sldId id="261" r:id="rId15"/>
  </p:sldIdLst>
  <p:sldSz cx="12192000" cy="6858000"/>
  <p:notesSz cx="5519738"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1"/>
    <p:restoredTop sz="94719"/>
  </p:normalViewPr>
  <p:slideViewPr>
    <p:cSldViewPr>
      <p:cViewPr varScale="1">
        <p:scale>
          <a:sx n="111" d="100"/>
          <a:sy n="111" d="100"/>
        </p:scale>
        <p:origin x="560" y="2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392363" cy="51276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125788" y="0"/>
            <a:ext cx="2392362" cy="512763"/>
          </a:xfrm>
          <a:prstGeom prst="rect">
            <a:avLst/>
          </a:prstGeom>
        </p:spPr>
        <p:txBody>
          <a:bodyPr vert="horz" lIns="91440" tIns="45720" rIns="91440" bIns="45720" rtlCol="0"/>
          <a:lstStyle>
            <a:lvl1pPr algn="r">
              <a:defRPr sz="1200"/>
            </a:lvl1pPr>
          </a:lstStyle>
          <a:p>
            <a:fld id="{638E32EB-0FD3-462C-8F80-A435A5D9AEED}" type="datetimeFigureOut">
              <a:rPr lang="en-AU" smtClean="0"/>
              <a:t>31/07/2020</a:t>
            </a:fld>
            <a:endParaRPr lang="en-AU"/>
          </a:p>
        </p:txBody>
      </p:sp>
      <p:sp>
        <p:nvSpPr>
          <p:cNvPr id="4" name="Slide Image Placeholder 3"/>
          <p:cNvSpPr>
            <a:spLocks noGrp="1" noRot="1" noChangeAspect="1"/>
          </p:cNvSpPr>
          <p:nvPr>
            <p:ph type="sldImg" idx="2"/>
          </p:nvPr>
        </p:nvSpPr>
        <p:spPr>
          <a:xfrm>
            <a:off x="-309563" y="1279525"/>
            <a:ext cx="6138863" cy="34544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552450" y="4926013"/>
            <a:ext cx="4414838"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850"/>
            <a:ext cx="2392363" cy="512763"/>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125788" y="9721850"/>
            <a:ext cx="2392362" cy="512763"/>
          </a:xfrm>
          <a:prstGeom prst="rect">
            <a:avLst/>
          </a:prstGeom>
        </p:spPr>
        <p:txBody>
          <a:bodyPr vert="horz" lIns="91440" tIns="45720" rIns="91440" bIns="45720" rtlCol="0" anchor="b"/>
          <a:lstStyle>
            <a:lvl1pPr algn="r">
              <a:defRPr sz="1200"/>
            </a:lvl1pPr>
          </a:lstStyle>
          <a:p>
            <a:fld id="{08D489E4-AC98-4FAD-8A0E-9A27781B8F71}" type="slidenum">
              <a:rPr lang="en-AU" smtClean="0"/>
              <a:t>‹#›</a:t>
            </a:fld>
            <a:endParaRPr lang="en-AU"/>
          </a:p>
        </p:txBody>
      </p:sp>
    </p:spTree>
    <p:extLst>
      <p:ext uri="{BB962C8B-B14F-4D97-AF65-F5344CB8AC3E}">
        <p14:creationId xmlns:p14="http://schemas.microsoft.com/office/powerpoint/2010/main" val="26036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will automatically transition at end of the video.</a:t>
            </a:r>
            <a:r>
              <a:rPr lang="en-AU" dirty="0"/>
              <a:t> 1.40</a:t>
            </a:r>
          </a:p>
        </p:txBody>
      </p:sp>
      <p:sp>
        <p:nvSpPr>
          <p:cNvPr id="4" name="Slide Number Placeholder 3"/>
          <p:cNvSpPr>
            <a:spLocks noGrp="1"/>
          </p:cNvSpPr>
          <p:nvPr>
            <p:ph type="sldNum" sz="quarter" idx="5"/>
          </p:nvPr>
        </p:nvSpPr>
        <p:spPr/>
        <p:txBody>
          <a:bodyPr/>
          <a:lstStyle/>
          <a:p>
            <a:fld id="{08D489E4-AC98-4FAD-8A0E-9A27781B8F71}" type="slidenum">
              <a:rPr lang="en-AU" smtClean="0"/>
              <a:t>6</a:t>
            </a:fld>
            <a:endParaRPr lang="en-AU"/>
          </a:p>
        </p:txBody>
      </p:sp>
    </p:spTree>
    <p:extLst>
      <p:ext uri="{BB962C8B-B14F-4D97-AF65-F5344CB8AC3E}">
        <p14:creationId xmlns:p14="http://schemas.microsoft.com/office/powerpoint/2010/main" val="2239053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8D489E4-AC98-4FAD-8A0E-9A27781B8F71}" type="slidenum">
              <a:rPr lang="en-AU" smtClean="0"/>
              <a:t>7</a:t>
            </a:fld>
            <a:endParaRPr lang="en-AU"/>
          </a:p>
        </p:txBody>
      </p:sp>
    </p:spTree>
    <p:extLst>
      <p:ext uri="{BB962C8B-B14F-4D97-AF65-F5344CB8AC3E}">
        <p14:creationId xmlns:p14="http://schemas.microsoft.com/office/powerpoint/2010/main" val="977263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will automatically transition at end of the video.</a:t>
            </a:r>
            <a:r>
              <a:rPr lang="en-AU" dirty="0"/>
              <a:t> 4.11</a:t>
            </a:r>
          </a:p>
        </p:txBody>
      </p:sp>
      <p:sp>
        <p:nvSpPr>
          <p:cNvPr id="4" name="Slide Number Placeholder 3"/>
          <p:cNvSpPr>
            <a:spLocks noGrp="1"/>
          </p:cNvSpPr>
          <p:nvPr>
            <p:ph type="sldNum" sz="quarter" idx="5"/>
          </p:nvPr>
        </p:nvSpPr>
        <p:spPr/>
        <p:txBody>
          <a:bodyPr/>
          <a:lstStyle/>
          <a:p>
            <a:fld id="{08D489E4-AC98-4FAD-8A0E-9A27781B8F71}" type="slidenum">
              <a:rPr lang="en-AU" smtClean="0"/>
              <a:t>13</a:t>
            </a:fld>
            <a:endParaRPr lang="en-AU"/>
          </a:p>
        </p:txBody>
      </p:sp>
    </p:spTree>
    <p:extLst>
      <p:ext uri="{BB962C8B-B14F-4D97-AF65-F5344CB8AC3E}">
        <p14:creationId xmlns:p14="http://schemas.microsoft.com/office/powerpoint/2010/main" val="86117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latin typeface="Candara" panose="020E0502030303020204" pitchFamily="34" charset="0"/>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latin typeface="Candara" panose="020E0502030303020204"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latin typeface="Candara" panose="020E0502030303020204"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latin typeface="Candara" panose="020E0502030303020204"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7D0065BE-0657-4A47-90AD-C21C55E16B19}" type="datetime4">
              <a:rPr lang="en-US" smtClean="0"/>
              <a:pPr/>
              <a:t>July 31, 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754ED01-E2A0-4C1E-8E21-014B9904157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6C3AA4-67BE-44F7-809A-3582401494AF}" type="datetime4">
              <a:rPr lang="en-US" smtClean="0"/>
              <a:pPr/>
              <a:t>July 31,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172EEB-1769-4776-AD69-E7C1260563EB}" type="datetime4">
              <a:rPr lang="en-US" smtClean="0"/>
              <a:pPr/>
              <a:t>July 31,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47BB8AF-C16A-4836-A92D-61834B5F0BA5}" type="datetime4">
              <a:rPr lang="en-US" smtClean="0"/>
              <a:pPr/>
              <a:t>July 31,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July 31,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latin typeface="Candara" panose="020E0502030303020204" pitchFamily="34" charset="0"/>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latin typeface="Candara" panose="020E0502030303020204" pitchFamily="34"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13A18F4-33C3-445B-924C-31108C51719C}" type="datetime4">
              <a:rPr lang="en-US" smtClean="0"/>
              <a:pPr/>
              <a:t>July 31,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AF7543A-E259-478F-9E0D-57BA40E442B7}" type="datetime4">
              <a:rPr lang="en-US" smtClean="0"/>
              <a:pPr/>
              <a:t>July 31, 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FB012D-77A1-44B0-BB26-329BA1EE55C9}" type="datetime4">
              <a:rPr lang="en-US" smtClean="0"/>
              <a:pPr/>
              <a:t>July 31, 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July 31, 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DC7EAB0C-2220-4D0E-A0DD-DB7FA0F742F4}" type="datetime4">
              <a:rPr lang="en-US" smtClean="0"/>
              <a:pPr/>
              <a:t>July 31, 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3416D63-31BF-4B94-B6C5-E20B2C63F515}" type="datetime4">
              <a:rPr lang="en-US" smtClean="0"/>
              <a:pPr/>
              <a:t>July 31, 2020</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754ED01-E2A0-4C1E-8E21-014B99041579}" type="slidenum">
              <a:rPr lang="en-US" smtClean="0"/>
              <a:pPr/>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latin typeface="Candara" panose="020E0502030303020204" pitchFamily="34" charset="0"/>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latin typeface="Candara" panose="020E0502030303020204" pitchFamily="34" charset="0"/>
            </a:endParaRPr>
          </a:p>
        </p:txBody>
      </p:sp>
      <p:sp>
        <p:nvSpPr>
          <p:cNvPr id="10" name="Right Triangle 9"/>
          <p:cNvSpPr>
            <a:spLocks/>
          </p:cNvSpPr>
          <p:nvPr/>
        </p:nvSpPr>
        <p:spPr bwMode="auto">
          <a:xfrm>
            <a:off x="-8056" y="5791253"/>
            <a:ext cx="4536419" cy="1080868"/>
          </a:xfrm>
          <a:prstGeom prst="rtTriangle">
            <a:avLst/>
          </a:prstGeom>
          <a:blipFill>
            <a:blip r:embed="rId2">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latin typeface="Candara" panose="020E0502030303020204" pitchFamily="34" charset="0"/>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latin typeface="Candara" panose="020E0502030303020204" pitchFamily="34" charset="0"/>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latin typeface="Candara" panose="020E0502030303020204" pitchFamily="34"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latin typeface="Candara" panose="020E0502030303020204" pitchFamily="34" charset="0"/>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latin typeface="Candara" panose="020E0502030303020204" pitchFamily="34" charset="0"/>
            </a:endParaRPr>
          </a:p>
        </p:txBody>
      </p:sp>
      <p:sp>
        <p:nvSpPr>
          <p:cNvPr id="14" name="Right Triangle 13"/>
          <p:cNvSpPr>
            <a:spLocks/>
          </p:cNvSpPr>
          <p:nvPr/>
        </p:nvSpPr>
        <p:spPr bwMode="auto">
          <a:xfrm>
            <a:off x="-8056" y="5791253"/>
            <a:ext cx="4536419" cy="1080868"/>
          </a:xfrm>
          <a:prstGeom prst="rtTriangle">
            <a:avLst/>
          </a:prstGeom>
          <a:blipFill>
            <a:blip r:embed="rId13">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latin typeface="Candara" panose="020E0502030303020204" pitchFamily="34" charset="0"/>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latin typeface="Candara" panose="020E0502030303020204" pitchFamily="34" charset="0"/>
              </a:defRPr>
            </a:lvl1pPr>
            <a:extLst/>
          </a:lstStyle>
          <a:p>
            <a:fld id="{62B1B13E-D5AF-485E-81A1-82A140076526}" type="datetime4">
              <a:rPr lang="en-US" smtClean="0"/>
              <a:pPr/>
              <a:t>July 31, 2020</a:t>
            </a:fld>
            <a:endParaRPr lang="en-US" dirty="0"/>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latin typeface="Candara" panose="020E0502030303020204" pitchFamily="34" charset="0"/>
              </a:defRPr>
            </a:lvl1pPr>
            <a:extLst/>
          </a:lstStyle>
          <a:p>
            <a:endParaRPr lang="en-US" dirty="0"/>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latin typeface="Candara" panose="020E0502030303020204" pitchFamily="34" charset="0"/>
              </a:defRPr>
            </a:lvl1pPr>
            <a:extLst/>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Candara" panose="020E0502030303020204" pitchFamily="34" charset="0"/>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Candara" panose="020E0502030303020204" pitchFamily="34" charset="0"/>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Candara" panose="020E0502030303020204" pitchFamily="34" charset="0"/>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Candara" panose="020E0502030303020204" pitchFamily="34" charset="0"/>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Candara" panose="020E0502030303020204" pitchFamily="34" charset="0"/>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Candara" panose="020E0502030303020204" pitchFamily="34" charset="0"/>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jpe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2" Type="http://schemas.openxmlformats.org/officeDocument/2006/relationships/hyperlink" Target="https://www.dropbox.com/s/dqlf4s1zli50jp9/Cisco_Origins_Trimmed.mp4?dl=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4C24276E-4EC9-4C77-8202-DD7C69711F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6" y="44624"/>
            <a:ext cx="12192000" cy="6858000"/>
          </a:xfrm>
          <a:prstGeom prst="rect">
            <a:avLst/>
          </a:prstGeom>
        </p:spPr>
      </p:pic>
      <p:pic>
        <p:nvPicPr>
          <p:cNvPr id="8" name="Picture 7" descr="A star filled sky&#10;&#10;Description automatically generated">
            <a:extLst>
              <a:ext uri="{FF2B5EF4-FFF2-40B4-BE49-F238E27FC236}">
                <a16:creationId xmlns:a16="http://schemas.microsoft.com/office/drawing/2014/main" id="{9A1273E7-C90E-4F9A-9C8F-C9BCADF8E7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56" y="44624"/>
            <a:ext cx="7179376" cy="6858000"/>
          </a:xfrm>
          <a:prstGeom prst="rect">
            <a:avLst/>
          </a:prstGeom>
        </p:spPr>
      </p:pic>
      <p:sp>
        <p:nvSpPr>
          <p:cNvPr id="2" name="Title 1"/>
          <p:cNvSpPr>
            <a:spLocks noGrp="1"/>
          </p:cNvSpPr>
          <p:nvPr>
            <p:ph type="ctrTitle"/>
          </p:nvPr>
        </p:nvSpPr>
        <p:spPr>
          <a:xfrm>
            <a:off x="2927648" y="4509120"/>
            <a:ext cx="8163710" cy="1570484"/>
          </a:xfrm>
        </p:spPr>
        <p:txBody>
          <a:bodyPr>
            <a:noAutofit/>
          </a:bodyPr>
          <a:lstStyle/>
          <a:p>
            <a:r>
              <a:rPr lang="en-AU" sz="8000" b="0" dirty="0">
                <a:solidFill>
                  <a:schemeClr val="bg1"/>
                </a:solidFill>
                <a:latin typeface="Candara" panose="020E0502030303020204" pitchFamily="34" charset="0"/>
              </a:rPr>
              <a:t>Today’s </a:t>
            </a:r>
            <a:r>
              <a:rPr lang="en-AU" sz="8000" b="0" dirty="0">
                <a:solidFill>
                  <a:schemeClr val="bg2">
                    <a:lumMod val="90000"/>
                  </a:schemeClr>
                </a:solidFill>
                <a:latin typeface="Candara" panose="020E0502030303020204" pitchFamily="34" charset="0"/>
              </a:rPr>
              <a:t>Disciples</a:t>
            </a:r>
          </a:p>
        </p:txBody>
      </p:sp>
      <p:sp>
        <p:nvSpPr>
          <p:cNvPr id="3" name="Subtitle 2"/>
          <p:cNvSpPr>
            <a:spLocks noGrp="1"/>
          </p:cNvSpPr>
          <p:nvPr>
            <p:ph type="subTitle" idx="1"/>
          </p:nvPr>
        </p:nvSpPr>
        <p:spPr>
          <a:xfrm>
            <a:off x="9984432" y="5949280"/>
            <a:ext cx="1827006" cy="648070"/>
          </a:xfrm>
        </p:spPr>
        <p:txBody>
          <a:bodyPr/>
          <a:lstStyle/>
          <a:p>
            <a:endParaRPr lang="en-AU" dirty="0">
              <a:solidFill>
                <a:schemeClr val="accent1">
                  <a:lumMod val="60000"/>
                  <a:lumOff val="40000"/>
                </a:schemeClr>
              </a:solidFill>
              <a:effectLst>
                <a:outerShdw blurRad="38100" dist="38100" dir="2700000" algn="tl">
                  <a:srgbClr val="000000">
                    <a:alpha val="43137"/>
                  </a:srgbClr>
                </a:outerShdw>
              </a:effectLst>
              <a:latin typeface="Candara" panose="020E0502030303020204" pitchFamily="34" charset="0"/>
            </a:endParaRPr>
          </a:p>
        </p:txBody>
      </p:sp>
      <p:pic>
        <p:nvPicPr>
          <p:cNvPr id="4" name="TD 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3352" y="6273938"/>
            <a:ext cx="406400" cy="406400"/>
          </a:xfrm>
          <a:prstGeom prst="rect">
            <a:avLst/>
          </a:prstGeom>
        </p:spPr>
      </p:pic>
    </p:spTree>
    <p:extLst>
      <p:ext uri="{BB962C8B-B14F-4D97-AF65-F5344CB8AC3E}">
        <p14:creationId xmlns:p14="http://schemas.microsoft.com/office/powerpoint/2010/main" val="747056351"/>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84BAB6-2942-4A01-9344-DC3555BD09F9}"/>
              </a:ext>
            </a:extLst>
          </p:cNvPr>
          <p:cNvPicPr>
            <a:picLocks noChangeAspect="1"/>
          </p:cNvPicPr>
          <p:nvPr/>
        </p:nvPicPr>
        <p:blipFill>
          <a:blip r:embed="rId6" cstate="print">
            <a:alphaModFix amt="70000"/>
            <a:extLst>
              <a:ext uri="{28A0092B-C50C-407E-A947-70E740481C1C}">
                <a14:useLocalDpi xmlns:a14="http://schemas.microsoft.com/office/drawing/2010/main" val="0"/>
              </a:ext>
            </a:extLst>
          </a:blip>
          <a:stretch>
            <a:fillRect/>
          </a:stretch>
        </p:blipFill>
        <p:spPr>
          <a:xfrm>
            <a:off x="0" y="0"/>
            <a:ext cx="12188389" cy="6858000"/>
          </a:xfrm>
          <a:prstGeom prst="rect">
            <a:avLst/>
          </a:prstGeom>
        </p:spPr>
      </p:pic>
      <p:sp>
        <p:nvSpPr>
          <p:cNvPr id="3" name="Slide Number Placeholder 2"/>
          <p:cNvSpPr>
            <a:spLocks noGrp="1"/>
          </p:cNvSpPr>
          <p:nvPr>
            <p:ph type="sldNum" sz="quarter" idx="12"/>
          </p:nvPr>
        </p:nvSpPr>
        <p:spPr/>
        <p:txBody>
          <a:bodyPr/>
          <a:lstStyle/>
          <a:p>
            <a:fld id="{2754ED01-E2A0-4C1E-8E21-014B99041579}" type="slidenum">
              <a:rPr lang="en-US" smtClean="0"/>
              <a:pPr/>
              <a:t>10</a:t>
            </a:fld>
            <a:endParaRPr lang="en-US"/>
          </a:p>
        </p:txBody>
      </p:sp>
      <p:sp>
        <p:nvSpPr>
          <p:cNvPr id="4" name="Title 3"/>
          <p:cNvSpPr>
            <a:spLocks noGrp="1"/>
          </p:cNvSpPr>
          <p:nvPr>
            <p:ph type="title"/>
          </p:nvPr>
        </p:nvSpPr>
        <p:spPr>
          <a:xfrm>
            <a:off x="1981200" y="116632"/>
            <a:ext cx="8229600" cy="6394722"/>
          </a:xfrm>
        </p:spPr>
        <p:txBody>
          <a:bodyPr>
            <a:normAutofit/>
          </a:bodyPr>
          <a:lstStyle/>
          <a:p>
            <a:pPr algn="ctr"/>
            <a:r>
              <a:rPr lang="en-AU" sz="8800" dirty="0" smtClean="0">
                <a:solidFill>
                  <a:schemeClr val="bg1"/>
                </a:solidFill>
              </a:rPr>
              <a:t>REFLECTION MUSIC</a:t>
            </a:r>
            <a:endParaRPr lang="en-AU" sz="8800" dirty="0">
              <a:solidFill>
                <a:schemeClr val="bg1"/>
              </a:solidFill>
            </a:endParaRPr>
          </a:p>
        </p:txBody>
      </p:sp>
      <p:pic>
        <p:nvPicPr>
          <p:cNvPr id="9" name="Piano Inspiration">
            <a:hlinkClick r:id="" action="ppaction://media"/>
            <a:extLst>
              <a:ext uri="{FF2B5EF4-FFF2-40B4-BE49-F238E27FC236}">
                <a16:creationId xmlns:a16="http://schemas.microsoft.com/office/drawing/2014/main" id="{898F3213-B75F-47F1-8773-0C9684B8E0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5360" y="6075784"/>
            <a:ext cx="487362" cy="487362"/>
          </a:xfrm>
          <a:prstGeom prst="rect">
            <a:avLst/>
          </a:prstGeom>
        </p:spPr>
      </p:pic>
      <p:pic>
        <p:nvPicPr>
          <p:cNvPr id="2" name="TD Slide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00744" y="5301208"/>
            <a:ext cx="406400" cy="406400"/>
          </a:xfrm>
          <a:prstGeom prst="rect">
            <a:avLst/>
          </a:prstGeom>
        </p:spPr>
      </p:pic>
    </p:spTree>
    <p:extLst>
      <p:ext uri="{BB962C8B-B14F-4D97-AF65-F5344CB8AC3E}">
        <p14:creationId xmlns:p14="http://schemas.microsoft.com/office/powerpoint/2010/main" val="2451830281"/>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7551" showWhenStopped="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089"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nature&#10;&#10;Description automatically generated">
            <a:extLst>
              <a:ext uri="{FF2B5EF4-FFF2-40B4-BE49-F238E27FC236}">
                <a16:creationId xmlns:a16="http://schemas.microsoft.com/office/drawing/2014/main" id="{F0CC5DDF-25DA-458B-9686-DF469D198295}"/>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24680" y="0"/>
            <a:ext cx="12188389" cy="6858000"/>
          </a:xfrm>
          <a:prstGeom prst="rect">
            <a:avLst/>
          </a:prstGeom>
        </p:spPr>
      </p:pic>
      <p:sp>
        <p:nvSpPr>
          <p:cNvPr id="3" name="Slide Number Placeholder 2"/>
          <p:cNvSpPr>
            <a:spLocks noGrp="1"/>
          </p:cNvSpPr>
          <p:nvPr>
            <p:ph type="sldNum" sz="quarter" idx="12"/>
          </p:nvPr>
        </p:nvSpPr>
        <p:spPr/>
        <p:txBody>
          <a:bodyPr/>
          <a:lstStyle/>
          <a:p>
            <a:fld id="{2754ED01-E2A0-4C1E-8E21-014B99041579}" type="slidenum">
              <a:rPr lang="en-US" smtClean="0"/>
              <a:pPr/>
              <a:t>11</a:t>
            </a:fld>
            <a:endParaRPr lang="en-US"/>
          </a:p>
        </p:txBody>
      </p:sp>
      <p:sp>
        <p:nvSpPr>
          <p:cNvPr id="4" name="Title 3"/>
          <p:cNvSpPr>
            <a:spLocks noGrp="1"/>
          </p:cNvSpPr>
          <p:nvPr>
            <p:ph type="title"/>
          </p:nvPr>
        </p:nvSpPr>
        <p:spPr>
          <a:xfrm>
            <a:off x="1415480" y="1052736"/>
            <a:ext cx="8856984" cy="4320480"/>
          </a:xfrm>
        </p:spPr>
        <p:txBody>
          <a:bodyPr>
            <a:normAutofit/>
          </a:bodyPr>
          <a:lstStyle/>
          <a:p>
            <a:pPr algn="ctr"/>
            <a:r>
              <a:rPr lang="en-AU" sz="6600" i="1" spc="50" dirty="0">
                <a:ln w="6350"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‘Never see a need without doing something about it’</a:t>
            </a:r>
          </a:p>
        </p:txBody>
      </p:sp>
      <p:pic>
        <p:nvPicPr>
          <p:cNvPr id="5" name="TD 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3352" y="6332699"/>
            <a:ext cx="406400" cy="406400"/>
          </a:xfrm>
          <a:prstGeom prst="rect">
            <a:avLst/>
          </a:prstGeom>
        </p:spPr>
      </p:pic>
    </p:spTree>
    <p:extLst>
      <p:ext uri="{BB962C8B-B14F-4D97-AF65-F5344CB8AC3E}">
        <p14:creationId xmlns:p14="http://schemas.microsoft.com/office/powerpoint/2010/main" val="436960632"/>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754ED01-E2A0-4C1E-8E21-014B99041579}" type="slidenum">
              <a:rPr lang="en-US" smtClean="0"/>
              <a:pPr/>
              <a:t>12</a:t>
            </a:fld>
            <a:endParaRPr lang="en-US"/>
          </a:p>
        </p:txBody>
      </p:sp>
      <p:sp>
        <p:nvSpPr>
          <p:cNvPr id="4" name="Title 3"/>
          <p:cNvSpPr>
            <a:spLocks noGrp="1"/>
          </p:cNvSpPr>
          <p:nvPr>
            <p:ph type="title"/>
          </p:nvPr>
        </p:nvSpPr>
        <p:spPr>
          <a:xfrm>
            <a:off x="335360" y="-240512"/>
            <a:ext cx="11161240" cy="1975617"/>
          </a:xfrm>
        </p:spPr>
        <p:txBody>
          <a:bodyPr>
            <a:normAutofit/>
          </a:bodyPr>
          <a:lstStyle/>
          <a:p>
            <a:pPr algn="ctr"/>
            <a:r>
              <a:rPr lang="en-AU" sz="4400" i="1" spc="50" dirty="0">
                <a:ln w="6350" cmpd="sng">
                  <a:solidFill>
                    <a:schemeClr val="accent1"/>
                  </a:solidFill>
                  <a:prstDash val="solid"/>
                </a:ln>
                <a:solidFill>
                  <a:schemeClr val="tx1"/>
                </a:solidFill>
                <a:effectLst>
                  <a:glow rad="38100">
                    <a:schemeClr val="accent1">
                      <a:alpha val="40000"/>
                    </a:schemeClr>
                  </a:glow>
                  <a:outerShdw blurRad="38100" dist="38100" dir="2700000" algn="tl">
                    <a:srgbClr val="000000">
                      <a:alpha val="43137"/>
                    </a:srgbClr>
                  </a:outerShdw>
                </a:effectLst>
              </a:rPr>
              <a:t>What needs are there in your </a:t>
            </a:r>
            <a:r>
              <a:rPr lang="en-AU" sz="4400" i="1" spc="50" dirty="0" smtClean="0">
                <a:ln w="6350" cmpd="sng">
                  <a:solidFill>
                    <a:schemeClr val="accent1"/>
                  </a:solidFill>
                  <a:prstDash val="solid"/>
                </a:ln>
                <a:solidFill>
                  <a:schemeClr val="tx1"/>
                </a:solidFill>
                <a:effectLst>
                  <a:glow rad="38100">
                    <a:schemeClr val="accent1">
                      <a:alpha val="40000"/>
                    </a:schemeClr>
                  </a:glow>
                  <a:outerShdw blurRad="38100" dist="38100" dir="2700000" algn="tl">
                    <a:srgbClr val="000000">
                      <a:alpha val="43137"/>
                    </a:srgbClr>
                  </a:outerShdw>
                </a:effectLst>
              </a:rPr>
              <a:t>school that </a:t>
            </a:r>
            <a:r>
              <a:rPr lang="en-AU" sz="4400" i="1" spc="50" dirty="0">
                <a:ln w="6350" cmpd="sng">
                  <a:solidFill>
                    <a:schemeClr val="accent1"/>
                  </a:solidFill>
                  <a:prstDash val="solid"/>
                </a:ln>
                <a:solidFill>
                  <a:schemeClr val="tx1"/>
                </a:solidFill>
                <a:effectLst>
                  <a:glow rad="38100">
                    <a:schemeClr val="accent1">
                      <a:alpha val="40000"/>
                    </a:schemeClr>
                  </a:glow>
                  <a:outerShdw blurRad="38100" dist="38100" dir="2700000" algn="tl">
                    <a:srgbClr val="000000">
                      <a:alpha val="43137"/>
                    </a:srgbClr>
                  </a:outerShdw>
                </a:effectLst>
              </a:rPr>
              <a:t>you could do something about? </a:t>
            </a:r>
          </a:p>
        </p:txBody>
      </p:sp>
      <p:sp>
        <p:nvSpPr>
          <p:cNvPr id="2" name="TextBox 1"/>
          <p:cNvSpPr txBox="1"/>
          <p:nvPr/>
        </p:nvSpPr>
        <p:spPr>
          <a:xfrm>
            <a:off x="191344" y="1647974"/>
            <a:ext cx="11665296" cy="4893647"/>
          </a:xfrm>
          <a:prstGeom prst="rect">
            <a:avLst/>
          </a:prstGeom>
          <a:noFill/>
        </p:spPr>
        <p:txBody>
          <a:bodyPr wrap="square" rtlCol="0">
            <a:spAutoFit/>
          </a:bodyPr>
          <a:lstStyle/>
          <a:p>
            <a:r>
              <a:rPr lang="en-AU" sz="2800" b="1" dirty="0">
                <a:effectLst>
                  <a:outerShdw blurRad="50800" dist="38100" dir="2700000" algn="tl" rotWithShape="0">
                    <a:prstClr val="black">
                      <a:alpha val="40000"/>
                    </a:prstClr>
                  </a:outerShdw>
                </a:effectLst>
              </a:rPr>
              <a:t>If Jesus started off these statements on the Last Day, how would finish them off? </a:t>
            </a:r>
            <a:endParaRPr lang="en-AU" sz="2800" b="1" dirty="0" smtClean="0">
              <a:effectLst>
                <a:outerShdw blurRad="50800" dist="38100" dir="2700000" algn="tl" rotWithShape="0">
                  <a:prstClr val="black">
                    <a:alpha val="40000"/>
                  </a:prstClr>
                </a:outerShdw>
              </a:effectLst>
            </a:endParaRPr>
          </a:p>
          <a:p>
            <a:endParaRPr lang="en-AU" sz="2800" b="1" dirty="0">
              <a:effectLst>
                <a:outerShdw blurRad="50800" dist="38100" dir="2700000" algn="tl" rotWithShape="0">
                  <a:prstClr val="black">
                    <a:alpha val="40000"/>
                  </a:prstClr>
                </a:outerShdw>
              </a:effectLst>
            </a:endParaRPr>
          </a:p>
          <a:p>
            <a:r>
              <a:rPr lang="en-AU" sz="2800" dirty="0" smtClean="0">
                <a:effectLst>
                  <a:outerShdw blurRad="50800" dist="38100" dir="2700000" algn="tl" rotWithShape="0">
                    <a:prstClr val="black">
                      <a:alpha val="40000"/>
                    </a:prstClr>
                  </a:outerShdw>
                </a:effectLst>
              </a:rPr>
              <a:t>When I felt alone and isolated at school you ………..</a:t>
            </a:r>
          </a:p>
          <a:p>
            <a:r>
              <a:rPr lang="en-AU" sz="2800" dirty="0" smtClean="0">
                <a:effectLst>
                  <a:outerShdw blurRad="50800" dist="38100" dir="2700000" algn="tl" rotWithShape="0">
                    <a:prstClr val="black">
                      <a:alpha val="40000"/>
                    </a:prstClr>
                  </a:outerShdw>
                </a:effectLst>
              </a:rPr>
              <a:t>When I was crying and upset you </a:t>
            </a:r>
            <a:r>
              <a:rPr lang="en-AU" sz="2800" dirty="0">
                <a:effectLst>
                  <a:outerShdw blurRad="50800" dist="38100" dir="2700000" algn="tl" rotWithShape="0">
                    <a:prstClr val="black">
                      <a:alpha val="40000"/>
                    </a:prstClr>
                  </a:outerShdw>
                </a:effectLst>
              </a:rPr>
              <a:t>………..</a:t>
            </a:r>
          </a:p>
          <a:p>
            <a:r>
              <a:rPr lang="en-AU" sz="2800" dirty="0" smtClean="0">
                <a:effectLst>
                  <a:outerShdw blurRad="50800" dist="38100" dir="2700000" algn="tl" rotWithShape="0">
                    <a:prstClr val="black">
                      <a:alpha val="40000"/>
                    </a:prstClr>
                  </a:outerShdw>
                </a:effectLst>
              </a:rPr>
              <a:t>When people were racist towards me you </a:t>
            </a:r>
            <a:r>
              <a:rPr lang="en-AU" sz="2800" dirty="0">
                <a:effectLst>
                  <a:outerShdw blurRad="50800" dist="38100" dir="2700000" algn="tl" rotWithShape="0">
                    <a:prstClr val="black">
                      <a:alpha val="40000"/>
                    </a:prstClr>
                  </a:outerShdw>
                </a:effectLst>
              </a:rPr>
              <a:t>………..</a:t>
            </a:r>
          </a:p>
          <a:p>
            <a:r>
              <a:rPr lang="en-AU" sz="2800" dirty="0" smtClean="0">
                <a:effectLst>
                  <a:outerShdw blurRad="50800" dist="38100" dir="2700000" algn="tl" rotWithShape="0">
                    <a:prstClr val="black">
                      <a:alpha val="40000"/>
                    </a:prstClr>
                  </a:outerShdw>
                </a:effectLst>
              </a:rPr>
              <a:t>When I had no lunch and felt hungry you </a:t>
            </a:r>
            <a:r>
              <a:rPr lang="en-AU" sz="2800" dirty="0">
                <a:effectLst>
                  <a:outerShdw blurRad="50800" dist="38100" dir="2700000" algn="tl" rotWithShape="0">
                    <a:prstClr val="black">
                      <a:alpha val="40000"/>
                    </a:prstClr>
                  </a:outerShdw>
                </a:effectLst>
              </a:rPr>
              <a:t>………..</a:t>
            </a:r>
          </a:p>
          <a:p>
            <a:r>
              <a:rPr lang="en-AU" sz="2800" dirty="0" smtClean="0">
                <a:effectLst>
                  <a:outerShdw blurRad="50800" dist="38100" dir="2700000" algn="tl" rotWithShape="0">
                    <a:prstClr val="black">
                      <a:alpha val="40000"/>
                    </a:prstClr>
                  </a:outerShdw>
                </a:effectLst>
              </a:rPr>
              <a:t>When I was useless at sport or games but still wanted to play you </a:t>
            </a:r>
            <a:r>
              <a:rPr lang="en-AU" sz="2800" dirty="0">
                <a:effectLst>
                  <a:outerShdw blurRad="50800" dist="38100" dir="2700000" algn="tl" rotWithShape="0">
                    <a:prstClr val="black">
                      <a:alpha val="40000"/>
                    </a:prstClr>
                  </a:outerShdw>
                </a:effectLst>
              </a:rPr>
              <a:t>………..</a:t>
            </a:r>
          </a:p>
          <a:p>
            <a:r>
              <a:rPr lang="en-AU" sz="2800" dirty="0" smtClean="0">
                <a:effectLst>
                  <a:outerShdw blurRad="50800" dist="38100" dir="2700000" algn="tl" rotWithShape="0">
                    <a:prstClr val="black">
                      <a:alpha val="40000"/>
                    </a:prstClr>
                  </a:outerShdw>
                </a:effectLst>
              </a:rPr>
              <a:t>When others made fun of the way I look or dress you ….</a:t>
            </a:r>
            <a:endParaRPr lang="en-AU" sz="2800" dirty="0">
              <a:effectLst>
                <a:outerShdw blurRad="50800" dist="38100" dir="2700000" algn="tl" rotWithShape="0">
                  <a:prstClr val="black">
                    <a:alpha val="40000"/>
                  </a:prstClr>
                </a:outerShdw>
              </a:effectLst>
            </a:endParaRPr>
          </a:p>
          <a:p>
            <a:endParaRPr lang="en-AU" sz="3200" b="1" dirty="0">
              <a:solidFill>
                <a:srgbClr val="FFC000"/>
              </a:solidFill>
            </a:endParaRPr>
          </a:p>
        </p:txBody>
      </p:sp>
      <p:pic>
        <p:nvPicPr>
          <p:cNvPr id="6" name="TD 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4675" y="6411913"/>
            <a:ext cx="406400" cy="406400"/>
          </a:xfrm>
          <a:prstGeom prst="rect">
            <a:avLst/>
          </a:prstGeom>
        </p:spPr>
      </p:pic>
    </p:spTree>
    <p:extLst>
      <p:ext uri="{BB962C8B-B14F-4D97-AF65-F5344CB8AC3E}">
        <p14:creationId xmlns:p14="http://schemas.microsoft.com/office/powerpoint/2010/main" val="3034115054"/>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754ED01-E2A0-4C1E-8E21-014B99041579}" type="slidenum">
              <a:rPr lang="en-US" smtClean="0"/>
              <a:pPr/>
              <a:t>13</a:t>
            </a:fld>
            <a:endParaRPr lang="en-US"/>
          </a:p>
        </p:txBody>
      </p:sp>
      <p:sp>
        <p:nvSpPr>
          <p:cNvPr id="5" name="Content Placeholder 4">
            <a:extLst>
              <a:ext uri="{FF2B5EF4-FFF2-40B4-BE49-F238E27FC236}">
                <a16:creationId xmlns:a16="http://schemas.microsoft.com/office/drawing/2014/main" id="{81776964-328D-4FDE-B9D7-5C7E9F0BC454}"/>
              </a:ext>
            </a:extLst>
          </p:cNvPr>
          <p:cNvSpPr>
            <a:spLocks noGrp="1"/>
          </p:cNvSpPr>
          <p:nvPr>
            <p:ph idx="1"/>
          </p:nvPr>
        </p:nvSpPr>
        <p:spPr>
          <a:xfrm>
            <a:off x="551384" y="452880"/>
            <a:ext cx="7200800" cy="723535"/>
          </a:xfrm>
        </p:spPr>
        <p:txBody>
          <a:bodyPr/>
          <a:lstStyle/>
          <a:p>
            <a:r>
              <a:rPr lang="en-AU" dirty="0"/>
              <a:t>God is here (Emmanuel Worship)</a:t>
            </a:r>
          </a:p>
        </p:txBody>
      </p:sp>
      <p:pic>
        <p:nvPicPr>
          <p:cNvPr id="2" name="EW God is here">
            <a:hlinkClick r:id="" action="ppaction://media"/>
            <a:extLst>
              <a:ext uri="{FF2B5EF4-FFF2-40B4-BE49-F238E27FC236}">
                <a16:creationId xmlns:a16="http://schemas.microsoft.com/office/drawing/2014/main" id="{7F4F38DD-FF5F-402E-98A8-3686A3D26A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94718" y="1234281"/>
            <a:ext cx="7802563" cy="4389437"/>
          </a:xfrm>
          <a:prstGeom prst="rect">
            <a:avLst/>
          </a:prstGeom>
        </p:spPr>
      </p:pic>
    </p:spTree>
    <p:extLst>
      <p:ext uri="{BB962C8B-B14F-4D97-AF65-F5344CB8AC3E}">
        <p14:creationId xmlns:p14="http://schemas.microsoft.com/office/powerpoint/2010/main" val="3584935904"/>
      </p:ext>
    </p:extLst>
  </p:cSld>
  <p:clrMapOvr>
    <a:masterClrMapping/>
  </p:clrMapOvr>
  <mc:AlternateContent xmlns:mc="http://schemas.openxmlformats.org/markup-compatibility/2006" xmlns:p14="http://schemas.microsoft.com/office/powerpoint/2010/main">
    <mc:Choice Requires="p14">
      <p:transition spd="slow" p14:dur="1500" advTm="251000">
        <p:split orient="vert" dir="in"/>
      </p:transition>
    </mc:Choice>
    <mc:Fallback xmlns="">
      <p:transition spd="slow" advTm="251000">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196752"/>
            <a:ext cx="10972800" cy="4525963"/>
          </a:xfrm>
        </p:spPr>
        <p:txBody>
          <a:bodyPr>
            <a:normAutofit lnSpcReduction="10000"/>
          </a:bodyPr>
          <a:lstStyle/>
          <a:p>
            <a:pPr marL="109728" indent="0">
              <a:buNone/>
            </a:pPr>
            <a:r>
              <a:rPr lang="en-AU" sz="2000" dirty="0"/>
              <a:t>Orange Sky Origins – </a:t>
            </a:r>
            <a:r>
              <a:rPr lang="en-AU" sz="1800" dirty="0"/>
              <a:t>new video with direct download provided; </a:t>
            </a:r>
            <a:br>
              <a:rPr lang="en-AU" sz="1800" dirty="0"/>
            </a:br>
            <a:r>
              <a:rPr lang="en-AU" sz="1800" dirty="0"/>
              <a:t>permission received from Megan Groundwater, Orange Sky Communications Officer (4 June 2019)</a:t>
            </a:r>
            <a:endParaRPr lang="en-AU" sz="2000" dirty="0"/>
          </a:p>
          <a:p>
            <a:pPr marL="109728" indent="0">
              <a:buNone/>
            </a:pPr>
            <a:r>
              <a:rPr lang="en-AU" sz="2000" dirty="0"/>
              <a:t>Nick Marchesi and Lucas Patchett</a:t>
            </a:r>
          </a:p>
          <a:p>
            <a:pPr marL="0" lvl="0" indent="0" eaLnBrk="0" fontAlgn="base" hangingPunct="0">
              <a:spcBef>
                <a:spcPct val="0"/>
              </a:spcBef>
              <a:spcAft>
                <a:spcPct val="0"/>
              </a:spcAft>
              <a:buClrTx/>
              <a:buSzTx/>
              <a:buNone/>
            </a:pPr>
            <a:endParaRPr lang="en-US" altLang="en-US" sz="1700" dirty="0" smtClean="0"/>
          </a:p>
          <a:p>
            <a:pPr marL="0" lvl="0" indent="0" eaLnBrk="0" fontAlgn="base" hangingPunct="0">
              <a:spcBef>
                <a:spcPct val="0"/>
              </a:spcBef>
              <a:spcAft>
                <a:spcPct val="0"/>
              </a:spcAft>
              <a:buClrTx/>
              <a:buSzTx/>
              <a:buNone/>
            </a:pPr>
            <a:r>
              <a:rPr lang="en-US" altLang="en-US" sz="1700" dirty="0" smtClean="0"/>
              <a:t>   Here </a:t>
            </a:r>
            <a:r>
              <a:rPr lang="en-US" altLang="en-US" sz="1700" dirty="0"/>
              <a:t>is a similar video about how Orange Sky kicked off and the service we provide. </a:t>
            </a:r>
          </a:p>
          <a:p>
            <a:pPr marL="0" lvl="0" indent="0" eaLnBrk="0" fontAlgn="base" hangingPunct="0">
              <a:spcBef>
                <a:spcPct val="0"/>
              </a:spcBef>
              <a:spcAft>
                <a:spcPct val="0"/>
              </a:spcAft>
              <a:buClrTx/>
              <a:buSzTx/>
              <a:buNone/>
            </a:pPr>
            <a:r>
              <a:rPr lang="en-US" altLang="en-US" sz="1700" dirty="0" smtClean="0">
                <a:hlinkClick r:id="rId2">
                  <a:extLst>
                    <a:ext uri="{A12FA001-AC4F-418D-AE19-62706E023703}">
                      <ahyp:hlinkClr xmlns="" xmlns:ahyp="http://schemas.microsoft.com/office/drawing/2018/hyperlinkcolor" val="tx"/>
                    </a:ext>
                  </a:extLst>
                </a:hlinkClick>
              </a:rPr>
              <a:t>   https</a:t>
            </a:r>
            <a:r>
              <a:rPr lang="en-US" altLang="en-US" sz="1700" dirty="0">
                <a:hlinkClick r:id="rId2">
                  <a:extLst>
                    <a:ext uri="{A12FA001-AC4F-418D-AE19-62706E023703}">
                      <ahyp:hlinkClr xmlns="" xmlns:ahyp="http://schemas.microsoft.com/office/drawing/2018/hyperlinkcolor" val="tx"/>
                    </a:ext>
                  </a:extLst>
                </a:hlinkClick>
              </a:rPr>
              <a:t>://www.dropbox.com/s/dqlf4s1zli50jp9/Cisco_Origins_Trimmed.mp4?dl=0</a:t>
            </a:r>
            <a:endParaRPr lang="en-US" altLang="en-US" sz="1700" dirty="0"/>
          </a:p>
          <a:p>
            <a:pPr marL="0" lvl="0" indent="0" eaLnBrk="0" fontAlgn="base" hangingPunct="0">
              <a:spcBef>
                <a:spcPct val="0"/>
              </a:spcBef>
              <a:spcAft>
                <a:spcPct val="0"/>
              </a:spcAft>
              <a:buClrTx/>
              <a:buSzTx/>
              <a:buNone/>
            </a:pPr>
            <a:r>
              <a:rPr lang="en-US" altLang="en-US" sz="1700" dirty="0" smtClean="0"/>
              <a:t>   The </a:t>
            </a:r>
            <a:r>
              <a:rPr lang="en-US" altLang="en-US" sz="1700" dirty="0"/>
              <a:t>only requirement from us is that you use the video in full (including our logo at the end) and it is not repurposed. </a:t>
            </a:r>
          </a:p>
          <a:p>
            <a:pPr marL="109728" indent="0">
              <a:buNone/>
            </a:pPr>
            <a:endParaRPr lang="en-AU" sz="2100" dirty="0"/>
          </a:p>
          <a:p>
            <a:pPr marL="109728" indent="0">
              <a:buNone/>
            </a:pPr>
            <a:r>
              <a:rPr lang="en-AU" sz="2000" dirty="0"/>
              <a:t>Music Video: God is here (EmmanuelWorship – used with permission under licence)</a:t>
            </a:r>
          </a:p>
          <a:p>
            <a:pPr marL="109728" indent="0">
              <a:buNone/>
            </a:pPr>
            <a:endParaRPr lang="en-AU" sz="2000" dirty="0"/>
          </a:p>
          <a:p>
            <a:pPr marL="109728" indent="0">
              <a:buNone/>
            </a:pPr>
            <a:r>
              <a:rPr lang="en-AU" sz="2000" dirty="0"/>
              <a:t>Background images: danstevers.com and shutterstock.com (purchased);</a:t>
            </a:r>
            <a:br>
              <a:rPr lang="en-AU" sz="2000" dirty="0"/>
            </a:br>
            <a:r>
              <a:rPr lang="en-AU" sz="2000" dirty="0"/>
              <a:t>Creative Commons: </a:t>
            </a:r>
            <a:r>
              <a:rPr lang="en-AU" sz="2000" dirty="0" smtClean="0"/>
              <a:t>unsplash.com</a:t>
            </a:r>
          </a:p>
          <a:p>
            <a:pPr marL="109728" indent="0">
              <a:buNone/>
            </a:pPr>
            <a:endParaRPr lang="en-US" sz="2000" dirty="0"/>
          </a:p>
          <a:p>
            <a:pPr marL="109728" indent="0">
              <a:buNone/>
            </a:pPr>
            <a:r>
              <a:rPr lang="en-US" sz="2000" dirty="0" smtClean="0"/>
              <a:t>Script by Michael Vella</a:t>
            </a:r>
          </a:p>
          <a:p>
            <a:pPr marL="109728" indent="0">
              <a:buNone/>
            </a:pPr>
            <a:r>
              <a:rPr lang="en-US" sz="2000" dirty="0" smtClean="0"/>
              <a:t>Voice by Vincent Haber</a:t>
            </a:r>
            <a:endParaRPr lang="en-AU" sz="2000"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14</a:t>
            </a:fld>
            <a:endParaRPr lang="en-US"/>
          </a:p>
        </p:txBody>
      </p:sp>
      <p:sp>
        <p:nvSpPr>
          <p:cNvPr id="4" name="Title 3"/>
          <p:cNvSpPr>
            <a:spLocks noGrp="1"/>
          </p:cNvSpPr>
          <p:nvPr>
            <p:ph type="title"/>
          </p:nvPr>
        </p:nvSpPr>
        <p:spPr>
          <a:xfrm>
            <a:off x="695400" y="53752"/>
            <a:ext cx="8229600" cy="1143000"/>
          </a:xfrm>
        </p:spPr>
        <p:txBody>
          <a:bodyPr/>
          <a:lstStyle/>
          <a:p>
            <a:r>
              <a:rPr lang="en-AU" dirty="0"/>
              <a:t>References</a:t>
            </a:r>
          </a:p>
        </p:txBody>
      </p:sp>
      <p:sp>
        <p:nvSpPr>
          <p:cNvPr id="7" name="Rectangle 3">
            <a:extLst>
              <a:ext uri="{FF2B5EF4-FFF2-40B4-BE49-F238E27FC236}">
                <a16:creationId xmlns:a16="http://schemas.microsoft.com/office/drawing/2014/main" id="{EAA7CFF0-57CB-4C8C-9AE8-277146E30205}"/>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20177592"/>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9416" y="0"/>
            <a:ext cx="10363200" cy="1008112"/>
          </a:xfrm>
        </p:spPr>
        <p:txBody>
          <a:bodyPr/>
          <a:lstStyle/>
          <a:p>
            <a:pPr algn="ctr"/>
            <a:r>
              <a:rPr lang="en-AU" dirty="0" smtClean="0"/>
              <a:t>What is a disciple of Jesus?</a:t>
            </a:r>
            <a:endParaRPr lang="en-AU" dirty="0"/>
          </a:p>
        </p:txBody>
      </p:sp>
      <p:sp>
        <p:nvSpPr>
          <p:cNvPr id="3" name="Subtitle 2"/>
          <p:cNvSpPr>
            <a:spLocks noGrp="1"/>
          </p:cNvSpPr>
          <p:nvPr>
            <p:ph type="subTitle" idx="1"/>
          </p:nvPr>
        </p:nvSpPr>
        <p:spPr>
          <a:xfrm>
            <a:off x="263352" y="1268760"/>
            <a:ext cx="11665296" cy="3542551"/>
          </a:xfrm>
        </p:spPr>
        <p:txBody>
          <a:bodyPr>
            <a:normAutofit fontScale="85000" lnSpcReduction="20000"/>
          </a:bodyPr>
          <a:lstStyle/>
          <a:p>
            <a:pPr algn="l"/>
            <a:r>
              <a:rPr lang="en-AU" b="1" dirty="0"/>
              <a:t>The term “disciple” originally </a:t>
            </a:r>
            <a:r>
              <a:rPr lang="en-AU" b="1" dirty="0" smtClean="0"/>
              <a:t>meant </a:t>
            </a:r>
            <a:r>
              <a:rPr lang="en-AU" b="1" dirty="0"/>
              <a:t>a </a:t>
            </a:r>
            <a:r>
              <a:rPr lang="en-AU" b="1" dirty="0" smtClean="0"/>
              <a:t>pupil. </a:t>
            </a:r>
            <a:r>
              <a:rPr lang="en-AU" dirty="0" smtClean="0"/>
              <a:t>Jesus went to Mary, Martha and Lazarus’ house</a:t>
            </a:r>
            <a:r>
              <a:rPr lang="en-AU" dirty="0"/>
              <a:t>. </a:t>
            </a:r>
            <a:r>
              <a:rPr lang="en-AU" dirty="0" smtClean="0"/>
              <a:t>“As </a:t>
            </a:r>
            <a:r>
              <a:rPr lang="en-AU" dirty="0"/>
              <a:t>Jesus and his disciples went on their way, he came to a village where a woman named Martha welcomed him in her home. </a:t>
            </a:r>
            <a:r>
              <a:rPr lang="en-AU" baseline="30000" dirty="0"/>
              <a:t> </a:t>
            </a:r>
            <a:r>
              <a:rPr lang="en-AU" dirty="0"/>
              <a:t>She had a sister named Mary, who sat down at the feet of the Lord and listened to his teaching. </a:t>
            </a:r>
            <a:r>
              <a:rPr lang="en-AU" baseline="30000" dirty="0"/>
              <a:t> </a:t>
            </a:r>
            <a:r>
              <a:rPr lang="en-AU" dirty="0"/>
              <a:t>Martha was upset over all the work she had to do, so she came and said, “Lord, don't you care that my sister has left me to do all the work by myself? Tell her to come and help me!”</a:t>
            </a:r>
          </a:p>
          <a:p>
            <a:pPr algn="l"/>
            <a:r>
              <a:rPr lang="en-AU" dirty="0" smtClean="0"/>
              <a:t>The </a:t>
            </a:r>
            <a:r>
              <a:rPr lang="en-AU" dirty="0"/>
              <a:t>Lord answered her, “Martha, Martha! You are worried and troubled over so many things</a:t>
            </a:r>
            <a:r>
              <a:rPr lang="en-AU" dirty="0" smtClean="0"/>
              <a:t>,</a:t>
            </a:r>
            <a:r>
              <a:rPr lang="en-AU" baseline="30000" dirty="0"/>
              <a:t> </a:t>
            </a:r>
            <a:r>
              <a:rPr lang="en-AU" dirty="0"/>
              <a:t>but just one is needed. Mary has chosen the right thing, and it will not be taken away from her</a:t>
            </a:r>
            <a:r>
              <a:rPr lang="en-AU" dirty="0" smtClean="0"/>
              <a:t>.” </a:t>
            </a:r>
            <a:r>
              <a:rPr lang="en-AU" b="1" dirty="0"/>
              <a:t>Luke </a:t>
            </a:r>
            <a:r>
              <a:rPr lang="en-AU" b="1" dirty="0" smtClean="0"/>
              <a:t>10:38-42</a:t>
            </a:r>
            <a:endParaRPr lang="en-AU" dirty="0"/>
          </a:p>
          <a:p>
            <a:pPr algn="l"/>
            <a:r>
              <a:rPr lang="en-AU" dirty="0" smtClean="0"/>
              <a:t>So before we can be an active disciple </a:t>
            </a:r>
            <a:r>
              <a:rPr lang="en-AU" dirty="0"/>
              <a:t>of Jesus </a:t>
            </a:r>
            <a:r>
              <a:rPr lang="en-AU" dirty="0" smtClean="0"/>
              <a:t>we need to enter into </a:t>
            </a:r>
            <a:r>
              <a:rPr lang="en-AU" dirty="0"/>
              <a:t>a life-long learning process to live the same life as Jesus lived. </a:t>
            </a:r>
            <a:r>
              <a:rPr lang="en-AU" dirty="0" smtClean="0"/>
              <a:t>Jesus always tried to do the </a:t>
            </a:r>
            <a:r>
              <a:rPr lang="en-AU" dirty="0"/>
              <a:t>will </a:t>
            </a:r>
            <a:r>
              <a:rPr lang="en-AU" dirty="0" smtClean="0"/>
              <a:t> of God. </a:t>
            </a:r>
            <a:endParaRPr lang="en-AU" dirty="0"/>
          </a:p>
        </p:txBody>
      </p:sp>
      <p:pic>
        <p:nvPicPr>
          <p:cNvPr id="4" name="TD 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1344" y="6422037"/>
            <a:ext cx="406400" cy="406400"/>
          </a:xfrm>
          <a:prstGeom prst="rect">
            <a:avLst/>
          </a:prstGeom>
        </p:spPr>
      </p:pic>
    </p:spTree>
    <p:extLst>
      <p:ext uri="{BB962C8B-B14F-4D97-AF65-F5344CB8AC3E}">
        <p14:creationId xmlns:p14="http://schemas.microsoft.com/office/powerpoint/2010/main" val="1352144586"/>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0408">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
            <a:ext cx="10363200" cy="980728"/>
          </a:xfrm>
        </p:spPr>
        <p:txBody>
          <a:bodyPr>
            <a:normAutofit/>
          </a:bodyPr>
          <a:lstStyle/>
          <a:p>
            <a:pPr algn="ctr"/>
            <a:r>
              <a:rPr lang="en-AU" dirty="0" smtClean="0"/>
              <a:t>What is the will of God for you?</a:t>
            </a:r>
            <a:endParaRPr lang="en-AU" dirty="0"/>
          </a:p>
        </p:txBody>
      </p:sp>
      <p:sp>
        <p:nvSpPr>
          <p:cNvPr id="3" name="Subtitle 2"/>
          <p:cNvSpPr>
            <a:spLocks noGrp="1"/>
          </p:cNvSpPr>
          <p:nvPr>
            <p:ph type="subTitle" idx="1"/>
          </p:nvPr>
        </p:nvSpPr>
        <p:spPr>
          <a:xfrm>
            <a:off x="623392" y="980728"/>
            <a:ext cx="11089232" cy="4104456"/>
          </a:xfrm>
        </p:spPr>
        <p:txBody>
          <a:bodyPr>
            <a:normAutofit fontScale="77500" lnSpcReduction="20000"/>
          </a:bodyPr>
          <a:lstStyle/>
          <a:p>
            <a:pPr algn="l">
              <a:lnSpc>
                <a:spcPct val="120000"/>
              </a:lnSpc>
            </a:pPr>
            <a:r>
              <a:rPr lang="en-AU" dirty="0" smtClean="0"/>
              <a:t>On the last day Jesus will call us and we will be judged on how we treat others and Jesus! Let us read the following story Jesus told:                                                                                             </a:t>
            </a:r>
          </a:p>
          <a:p>
            <a:pPr algn="l">
              <a:lnSpc>
                <a:spcPct val="120000"/>
              </a:lnSpc>
            </a:pPr>
            <a:r>
              <a:rPr lang="en-AU" dirty="0" smtClean="0"/>
              <a:t> </a:t>
            </a:r>
            <a:r>
              <a:rPr lang="en-AU" b="1" dirty="0" smtClean="0"/>
              <a:t>‘Then </a:t>
            </a:r>
            <a:r>
              <a:rPr lang="en-AU" b="1" dirty="0"/>
              <a:t>the King will say to the people on his right, ‘Come, you that are blessed by my Father! Come and possess the kingdom which has been prepared for you ever since the creation of the world. </a:t>
            </a:r>
            <a:r>
              <a:rPr lang="en-AU" b="1" baseline="30000" dirty="0"/>
              <a:t> </a:t>
            </a:r>
            <a:r>
              <a:rPr lang="en-AU" b="1" dirty="0"/>
              <a:t>I was hungry and you fed me, thirsty and you gave me a drink; I was a stranger and you received me in your homes, </a:t>
            </a:r>
            <a:r>
              <a:rPr lang="en-AU" b="1" baseline="30000" dirty="0"/>
              <a:t> </a:t>
            </a:r>
            <a:r>
              <a:rPr lang="en-AU" b="1" dirty="0"/>
              <a:t>naked and you clothed me; I was sick and you took care of me, in prison and you visited me.’ </a:t>
            </a:r>
            <a:r>
              <a:rPr lang="en-AU" b="1" baseline="30000" dirty="0"/>
              <a:t> </a:t>
            </a:r>
            <a:r>
              <a:rPr lang="en-AU" b="1" dirty="0"/>
              <a:t>The righteous will then answer him, ‘When, Lord, did we ever see you hungry and feed you, or thirsty and give you a drink? </a:t>
            </a:r>
            <a:r>
              <a:rPr lang="en-AU" b="1" baseline="30000" dirty="0"/>
              <a:t> </a:t>
            </a:r>
            <a:r>
              <a:rPr lang="en-AU" b="1" dirty="0"/>
              <a:t>When did we ever see you a stranger and welcome you in our homes, or naked and clothe you? </a:t>
            </a:r>
            <a:r>
              <a:rPr lang="en-AU" b="1" baseline="30000" dirty="0"/>
              <a:t> </a:t>
            </a:r>
            <a:r>
              <a:rPr lang="en-AU" b="1" dirty="0"/>
              <a:t>When did we ever see you sick or in prison, and visit you?’ </a:t>
            </a:r>
            <a:r>
              <a:rPr lang="en-AU" b="1" baseline="30000" dirty="0"/>
              <a:t> </a:t>
            </a:r>
            <a:r>
              <a:rPr lang="en-AU" b="1" dirty="0"/>
              <a:t>The King will reply, ‘I tell you, whenever you did this for one of the least important of these followers of mine, you did it for me</a:t>
            </a:r>
            <a:r>
              <a:rPr lang="en-AU" b="1" dirty="0" smtClean="0"/>
              <a:t>!’</a:t>
            </a:r>
            <a:r>
              <a:rPr lang="en-AU" b="1" dirty="0"/>
              <a:t> </a:t>
            </a:r>
            <a:r>
              <a:rPr lang="en-AU" dirty="0"/>
              <a:t>Matthew </a:t>
            </a:r>
            <a:r>
              <a:rPr lang="en-AU" dirty="0" smtClean="0"/>
              <a:t>25:34-40</a:t>
            </a:r>
            <a:endParaRPr lang="en-AU" dirty="0"/>
          </a:p>
        </p:txBody>
      </p:sp>
      <p:pic>
        <p:nvPicPr>
          <p:cNvPr id="4" name="TD 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6992" y="6237312"/>
            <a:ext cx="406400" cy="406400"/>
          </a:xfrm>
          <a:prstGeom prst="rect">
            <a:avLst/>
          </a:prstGeom>
        </p:spPr>
      </p:pic>
    </p:spTree>
    <p:extLst>
      <p:ext uri="{BB962C8B-B14F-4D97-AF65-F5344CB8AC3E}">
        <p14:creationId xmlns:p14="http://schemas.microsoft.com/office/powerpoint/2010/main" val="2332127595"/>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unset in the background&#10;&#10;Description automatically generated">
            <a:extLst>
              <a:ext uri="{FF2B5EF4-FFF2-40B4-BE49-F238E27FC236}">
                <a16:creationId xmlns:a16="http://schemas.microsoft.com/office/drawing/2014/main" id="{B1314BA4-1B27-4563-AE1B-CCBBD8888B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3" y="0"/>
            <a:ext cx="12188389" cy="6858000"/>
          </a:xfrm>
          <a:prstGeom prst="rect">
            <a:avLst/>
          </a:prstGeom>
        </p:spPr>
      </p:pic>
      <p:pic>
        <p:nvPicPr>
          <p:cNvPr id="7" name="Picture 6">
            <a:extLst>
              <a:ext uri="{FF2B5EF4-FFF2-40B4-BE49-F238E27FC236}">
                <a16:creationId xmlns:a16="http://schemas.microsoft.com/office/drawing/2014/main" id="{00D69614-3261-4D69-B4E3-AB3F113F8C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70468" y="1025609"/>
            <a:ext cx="4287196" cy="5249754"/>
          </a:xfrm>
          <a:prstGeom prst="rect">
            <a:avLst/>
          </a:prstGeom>
          <a:effectLst>
            <a:glow rad="101600">
              <a:srgbClr val="FFC000">
                <a:alpha val="60000"/>
              </a:srgbClr>
            </a:glow>
            <a:outerShdw blurRad="50800" dist="38100" algn="l" rotWithShape="0">
              <a:prstClr val="black">
                <a:alpha val="40000"/>
              </a:prstClr>
            </a:outerShdw>
          </a:effectLst>
        </p:spPr>
      </p:pic>
      <p:sp>
        <p:nvSpPr>
          <p:cNvPr id="2" name="Content Placeholder 1"/>
          <p:cNvSpPr>
            <a:spLocks noGrp="1"/>
          </p:cNvSpPr>
          <p:nvPr>
            <p:ph idx="1"/>
          </p:nvPr>
        </p:nvSpPr>
        <p:spPr>
          <a:xfrm>
            <a:off x="5329980" y="1025609"/>
            <a:ext cx="6624735" cy="5328592"/>
          </a:xfrm>
        </p:spPr>
        <p:txBody>
          <a:bodyPr anchor="ctr">
            <a:normAutofit fontScale="70000" lnSpcReduction="20000"/>
          </a:bodyPr>
          <a:lstStyle/>
          <a:p>
            <a:r>
              <a:rPr lang="en-AU" sz="3600" b="1" u="sng" dirty="0" smtClean="0">
                <a:solidFill>
                  <a:schemeClr val="bg1"/>
                </a:solidFill>
                <a:effectLst>
                  <a:outerShdw blurRad="38100" dist="38100" dir="2700000" algn="tl">
                    <a:srgbClr val="000000">
                      <a:alpha val="43137"/>
                    </a:srgbClr>
                  </a:outerShdw>
                </a:effectLst>
              </a:rPr>
              <a:t>Think: </a:t>
            </a:r>
            <a:r>
              <a:rPr lang="en-AU" sz="3600" dirty="0" smtClean="0">
                <a:solidFill>
                  <a:schemeClr val="bg1"/>
                </a:solidFill>
                <a:effectLst>
                  <a:outerShdw blurRad="38100" dist="38100" dir="2700000" algn="tl">
                    <a:srgbClr val="000000">
                      <a:alpha val="43137"/>
                    </a:srgbClr>
                  </a:outerShdw>
                </a:effectLst>
              </a:rPr>
              <a:t>Where can we find Jesus in the story we have just read?                                               Try and remember someone in your life who </a:t>
            </a:r>
            <a:r>
              <a:rPr lang="en-AU" sz="3600" dirty="0" smtClean="0">
                <a:solidFill>
                  <a:schemeClr val="bg1"/>
                </a:solidFill>
              </a:rPr>
              <a:t>recognised </a:t>
            </a:r>
            <a:r>
              <a:rPr lang="en-AU" sz="3600" dirty="0">
                <a:solidFill>
                  <a:schemeClr val="bg1"/>
                </a:solidFill>
              </a:rPr>
              <a:t>the beauty and talent hidden within you and built on them to make </a:t>
            </a:r>
            <a:r>
              <a:rPr lang="en-AU" sz="3600" dirty="0" smtClean="0">
                <a:solidFill>
                  <a:schemeClr val="bg1"/>
                </a:solidFill>
              </a:rPr>
              <a:t>you </a:t>
            </a:r>
            <a:r>
              <a:rPr lang="en-AU" sz="3600" dirty="0">
                <a:solidFill>
                  <a:schemeClr val="bg1"/>
                </a:solidFill>
              </a:rPr>
              <a:t>feel accepted and </a:t>
            </a:r>
            <a:r>
              <a:rPr lang="en-AU" sz="3600" dirty="0" smtClean="0">
                <a:solidFill>
                  <a:schemeClr val="bg1"/>
                </a:solidFill>
              </a:rPr>
              <a:t>worthwhile.</a:t>
            </a:r>
            <a:r>
              <a:rPr lang="en-AU" sz="3600" dirty="0" smtClean="0">
                <a:solidFill>
                  <a:schemeClr val="bg1"/>
                </a:solidFill>
                <a:effectLst>
                  <a:outerShdw blurRad="38100" dist="38100" dir="2700000" algn="tl">
                    <a:srgbClr val="000000">
                      <a:alpha val="43137"/>
                    </a:srgbClr>
                  </a:outerShdw>
                </a:effectLst>
              </a:rPr>
              <a:t> </a:t>
            </a:r>
            <a:endParaRPr lang="en-AU" sz="3600" dirty="0">
              <a:solidFill>
                <a:schemeClr val="bg1"/>
              </a:solidFill>
              <a:effectLst>
                <a:outerShdw blurRad="38100" dist="38100" dir="2700000" algn="tl">
                  <a:srgbClr val="000000">
                    <a:alpha val="43137"/>
                  </a:srgbClr>
                </a:outerShdw>
              </a:effectLst>
            </a:endParaRPr>
          </a:p>
          <a:p>
            <a:pPr marL="109728" indent="0">
              <a:buNone/>
            </a:pPr>
            <a:endParaRPr lang="en-AU" sz="3600" dirty="0">
              <a:solidFill>
                <a:schemeClr val="bg1"/>
              </a:solidFill>
              <a:effectLst>
                <a:outerShdw blurRad="38100" dist="38100" dir="2700000" algn="tl">
                  <a:srgbClr val="000000">
                    <a:alpha val="43137"/>
                  </a:srgbClr>
                </a:outerShdw>
              </a:effectLst>
            </a:endParaRPr>
          </a:p>
          <a:p>
            <a:r>
              <a:rPr lang="en-AU" sz="3600" b="1" u="sng" dirty="0" smtClean="0">
                <a:solidFill>
                  <a:schemeClr val="bg1"/>
                </a:solidFill>
                <a:effectLst>
                  <a:outerShdw blurRad="38100" dist="38100" dir="2700000" algn="tl">
                    <a:srgbClr val="000000">
                      <a:alpha val="43137"/>
                    </a:srgbClr>
                  </a:outerShdw>
                </a:effectLst>
              </a:rPr>
              <a:t>Write in your Journal</a:t>
            </a:r>
            <a:r>
              <a:rPr lang="en-AU" sz="3600" b="1" u="sng" dirty="0">
                <a:solidFill>
                  <a:schemeClr val="bg1"/>
                </a:solidFill>
              </a:rPr>
              <a:t>:</a:t>
            </a:r>
            <a:r>
              <a:rPr lang="en-AU" sz="3600" b="1" dirty="0" smtClean="0">
                <a:solidFill>
                  <a:schemeClr val="bg1"/>
                </a:solidFill>
              </a:rPr>
              <a:t>  </a:t>
            </a:r>
            <a:r>
              <a:rPr lang="en-AU" sz="3600" dirty="0">
                <a:solidFill>
                  <a:schemeClr val="bg1"/>
                </a:solidFill>
              </a:rPr>
              <a:t>What </a:t>
            </a:r>
            <a:r>
              <a:rPr lang="en-AU" sz="3600" dirty="0" smtClean="0">
                <a:solidFill>
                  <a:schemeClr val="bg1"/>
                </a:solidFill>
              </a:rPr>
              <a:t>that person did or said to make you feel respected  and loved. </a:t>
            </a:r>
            <a:endParaRPr lang="en-AU" sz="3600" dirty="0">
              <a:solidFill>
                <a:schemeClr val="bg1"/>
              </a:solidFill>
            </a:endParaRPr>
          </a:p>
          <a:p>
            <a:pPr marL="109728" indent="0">
              <a:buNone/>
            </a:pPr>
            <a:r>
              <a:rPr lang="en-AU" sz="3600" dirty="0" smtClean="0">
                <a:solidFill>
                  <a:schemeClr val="bg1"/>
                </a:solidFill>
                <a:effectLst>
                  <a:outerShdw blurRad="38100" dist="38100" dir="2700000" algn="tl">
                    <a:srgbClr val="000000">
                      <a:alpha val="43137"/>
                    </a:srgbClr>
                  </a:outerShdw>
                </a:effectLst>
              </a:rPr>
              <a:t> </a:t>
            </a:r>
            <a:endParaRPr lang="en-AU" sz="3600" dirty="0">
              <a:solidFill>
                <a:schemeClr val="bg1"/>
              </a:solidFill>
              <a:effectLst>
                <a:outerShdw blurRad="38100" dist="38100" dir="2700000" algn="tl">
                  <a:srgbClr val="000000">
                    <a:alpha val="43137"/>
                  </a:srgbClr>
                </a:outerShdw>
              </a:effectLst>
            </a:endParaRPr>
          </a:p>
          <a:p>
            <a:r>
              <a:rPr lang="en-AU" sz="3600" b="1" u="sng" dirty="0" smtClean="0">
                <a:solidFill>
                  <a:schemeClr val="bg1"/>
                </a:solidFill>
                <a:effectLst>
                  <a:outerShdw blurRad="38100" dist="38100" dir="2700000" algn="tl">
                    <a:srgbClr val="000000">
                      <a:alpha val="43137"/>
                    </a:srgbClr>
                  </a:outerShdw>
                </a:effectLst>
              </a:rPr>
              <a:t>A CALL TO ACTION:</a:t>
            </a:r>
            <a:r>
              <a:rPr lang="en-AU" sz="3600" b="1" dirty="0" smtClean="0">
                <a:solidFill>
                  <a:schemeClr val="bg1"/>
                </a:solidFill>
                <a:effectLst>
                  <a:outerShdw blurRad="38100" dist="38100" dir="2700000" algn="tl">
                    <a:srgbClr val="000000">
                      <a:alpha val="43137"/>
                    </a:srgbClr>
                  </a:outerShdw>
                </a:effectLst>
              </a:rPr>
              <a:t> </a:t>
            </a:r>
            <a:r>
              <a:rPr lang="en-AU" sz="3600" dirty="0">
                <a:solidFill>
                  <a:schemeClr val="bg1"/>
                </a:solidFill>
              </a:rPr>
              <a:t>Jesus was in that person who is also challenging you to be a loving person. How is their action challenging you to do good deeds?</a:t>
            </a:r>
            <a:endParaRPr lang="en-AU" sz="3600" dirty="0">
              <a:solidFill>
                <a:schemeClr val="bg1"/>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754ED01-E2A0-4C1E-8E21-014B99041579}" type="slidenum">
              <a:rPr lang="en-US" smtClean="0"/>
              <a:pPr/>
              <a:t>4</a:t>
            </a:fld>
            <a:endParaRPr lang="en-US"/>
          </a:p>
        </p:txBody>
      </p:sp>
      <p:sp>
        <p:nvSpPr>
          <p:cNvPr id="4" name="Title 3"/>
          <p:cNvSpPr>
            <a:spLocks noGrp="1"/>
          </p:cNvSpPr>
          <p:nvPr>
            <p:ph type="title"/>
          </p:nvPr>
        </p:nvSpPr>
        <p:spPr>
          <a:xfrm>
            <a:off x="609599" y="-15863"/>
            <a:ext cx="10972800" cy="1143000"/>
          </a:xfrm>
        </p:spPr>
        <p:txBody>
          <a:bodyPr>
            <a:normAutofit/>
          </a:bodyPr>
          <a:lstStyle/>
          <a:p>
            <a:r>
              <a:rPr lang="en-AU" sz="4800" spc="50" dirty="0">
                <a:ln w="6350" cmpd="sng">
                  <a:solidFill>
                    <a:schemeClr val="accent1"/>
                  </a:solidFill>
                  <a:prstDash val="solid"/>
                </a:ln>
                <a:solidFill>
                  <a:srgbClr val="70AD47">
                    <a:tint val="1000"/>
                  </a:srgbClr>
                </a:solidFill>
                <a:effectLst>
                  <a:glow rad="38100">
                    <a:schemeClr val="accent1">
                      <a:alpha val="40000"/>
                    </a:schemeClr>
                  </a:glow>
                </a:effectLst>
              </a:rPr>
              <a:t>Who is Living a Good Life?</a:t>
            </a:r>
          </a:p>
        </p:txBody>
      </p:sp>
      <p:pic>
        <p:nvPicPr>
          <p:cNvPr id="5" name="TD 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2836" y="6366670"/>
            <a:ext cx="406400" cy="406400"/>
          </a:xfrm>
          <a:prstGeom prst="rect">
            <a:avLst/>
          </a:prstGeom>
        </p:spPr>
      </p:pic>
    </p:spTree>
    <p:extLst>
      <p:ext uri="{BB962C8B-B14F-4D97-AF65-F5344CB8AC3E}">
        <p14:creationId xmlns:p14="http://schemas.microsoft.com/office/powerpoint/2010/main" val="826207675"/>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265">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754ED01-E2A0-4C1E-8E21-014B99041579}" type="slidenum">
              <a:rPr lang="en-US" smtClean="0"/>
              <a:pPr/>
              <a:t>5</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592" y="1196752"/>
            <a:ext cx="7273753" cy="4134985"/>
          </a:xfrm>
          <a:prstGeom prst="rect">
            <a:avLst/>
          </a:prstGeom>
        </p:spPr>
      </p:pic>
      <p:sp>
        <p:nvSpPr>
          <p:cNvPr id="6" name="Title 5"/>
          <p:cNvSpPr>
            <a:spLocks noGrp="1"/>
          </p:cNvSpPr>
          <p:nvPr>
            <p:ph type="title"/>
          </p:nvPr>
        </p:nvSpPr>
        <p:spPr/>
        <p:txBody>
          <a:bodyPr/>
          <a:lstStyle/>
          <a:p>
            <a:endParaRPr lang="en-AU"/>
          </a:p>
        </p:txBody>
      </p:sp>
      <p:pic>
        <p:nvPicPr>
          <p:cNvPr id="7" name="TD 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1344" y="6309320"/>
            <a:ext cx="406400" cy="406400"/>
          </a:xfrm>
          <a:prstGeom prst="rect">
            <a:avLst/>
          </a:prstGeom>
        </p:spPr>
      </p:pic>
    </p:spTree>
    <p:extLst>
      <p:ext uri="{BB962C8B-B14F-4D97-AF65-F5344CB8AC3E}">
        <p14:creationId xmlns:p14="http://schemas.microsoft.com/office/powerpoint/2010/main" val="3008462909"/>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2" name="OrangeSky Origins-720">
            <a:hlinkClick r:id="" action="ppaction://media"/>
            <a:extLst>
              <a:ext uri="{FF2B5EF4-FFF2-40B4-BE49-F238E27FC236}">
                <a16:creationId xmlns:a16="http://schemas.microsoft.com/office/drawing/2014/main" id="{CF74DD74-BE2C-4EF7-9BC2-3E10B737EE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680" y="274638"/>
            <a:ext cx="12235873" cy="5098578"/>
          </a:xfrm>
        </p:spPr>
      </p:pic>
      <p:sp>
        <p:nvSpPr>
          <p:cNvPr id="3" name="Slide Number Placeholder 2"/>
          <p:cNvSpPr>
            <a:spLocks noGrp="1"/>
          </p:cNvSpPr>
          <p:nvPr>
            <p:ph type="sldNum" sz="quarter" idx="12"/>
          </p:nvPr>
        </p:nvSpPr>
        <p:spPr/>
        <p:txBody>
          <a:bodyPr/>
          <a:lstStyle/>
          <a:p>
            <a:fld id="{2754ED01-E2A0-4C1E-8E21-014B99041579}" type="slidenum">
              <a:rPr lang="en-US" smtClean="0"/>
              <a:pPr/>
              <a:t>6</a:t>
            </a:fld>
            <a:endParaRPr lang="en-US"/>
          </a:p>
        </p:txBody>
      </p:sp>
      <p:sp>
        <p:nvSpPr>
          <p:cNvPr id="4" name="Title 3"/>
          <p:cNvSpPr>
            <a:spLocks noGrp="1"/>
          </p:cNvSpPr>
          <p:nvPr>
            <p:ph type="title"/>
          </p:nvPr>
        </p:nvSpPr>
        <p:spPr>
          <a:xfrm>
            <a:off x="911424" y="5157192"/>
            <a:ext cx="10972800" cy="1426170"/>
          </a:xfrm>
        </p:spPr>
        <p:txBody>
          <a:bodyPr>
            <a:normAutofit/>
          </a:bodyPr>
          <a:lstStyle/>
          <a:p>
            <a:pPr algn="r"/>
            <a:r>
              <a:rPr lang="en-AU" dirty="0" err="1">
                <a:solidFill>
                  <a:schemeClr val="bg1"/>
                </a:solidFill>
              </a:rPr>
              <a:t>OrangeSky</a:t>
            </a:r>
            <a:r>
              <a:rPr lang="en-AU" dirty="0">
                <a:solidFill>
                  <a:schemeClr val="bg1"/>
                </a:solidFill>
              </a:rPr>
              <a:t> Origin Story</a:t>
            </a:r>
            <a:br>
              <a:rPr lang="en-AU" dirty="0">
                <a:solidFill>
                  <a:schemeClr val="bg1"/>
                </a:solidFill>
              </a:rPr>
            </a:br>
            <a:r>
              <a:rPr lang="en-AU" sz="3200" dirty="0">
                <a:solidFill>
                  <a:schemeClr val="bg1"/>
                </a:solidFill>
                <a:effectLst>
                  <a:outerShdw blurRad="50800" dist="38100" dir="2700000" algn="tl" rotWithShape="0">
                    <a:prstClr val="black">
                      <a:alpha val="40000"/>
                    </a:prstClr>
                  </a:outerShdw>
                </a:effectLst>
              </a:rPr>
              <a:t>Nick Marchesi and Lucas Patchett</a:t>
            </a:r>
          </a:p>
        </p:txBody>
      </p:sp>
    </p:spTree>
    <p:extLst>
      <p:ext uri="{BB962C8B-B14F-4D97-AF65-F5344CB8AC3E}">
        <p14:creationId xmlns:p14="http://schemas.microsoft.com/office/powerpoint/2010/main" val="3423810657"/>
      </p:ext>
    </p:extLst>
  </p:cSld>
  <p:clrMapOvr>
    <a:masterClrMapping/>
  </p:clrMapOvr>
  <mc:AlternateContent xmlns:mc="http://schemas.openxmlformats.org/markup-compatibility/2006" xmlns:p14="http://schemas.microsoft.com/office/powerpoint/2010/main">
    <mc:Choice Requires="p14">
      <p:transition spd="slow" p14:dur="1500" advTm="100000">
        <p:split orient="vert" dir="in"/>
      </p:transition>
    </mc:Choice>
    <mc:Fallback xmlns="">
      <p:transition spd="slow" advTm="100000">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754ED01-E2A0-4C1E-8E21-014B99041579}" type="slidenum">
              <a:rPr lang="en-US" smtClean="0"/>
              <a:pPr/>
              <a:t>7</a:t>
            </a:fld>
            <a:endParaRPr lang="en-US"/>
          </a:p>
        </p:txBody>
      </p:sp>
      <p:pic>
        <p:nvPicPr>
          <p:cNvPr id="5" name="Picture 4">
            <a:extLst>
              <a:ext uri="{FF2B5EF4-FFF2-40B4-BE49-F238E27FC236}">
                <a16:creationId xmlns:a16="http://schemas.microsoft.com/office/drawing/2014/main" id="{6F345FE7-5367-4821-913B-356A5151BA4F}"/>
              </a:ext>
            </a:extLst>
          </p:cNvPr>
          <p:cNvPicPr>
            <a:picLocks noChangeAspect="1"/>
          </p:cNvPicPr>
          <p:nvPr/>
        </p:nvPicPr>
        <p:blipFill rotWithShape="1">
          <a:blip r:embed="rId5"/>
          <a:srcRect l="26164" t="54200" r="599" b="2267"/>
          <a:stretch/>
        </p:blipFill>
        <p:spPr>
          <a:xfrm>
            <a:off x="1" y="0"/>
            <a:ext cx="12192000" cy="6093296"/>
          </a:xfrm>
          <a:prstGeom prst="rect">
            <a:avLst/>
          </a:prstGeom>
        </p:spPr>
      </p:pic>
      <p:sp>
        <p:nvSpPr>
          <p:cNvPr id="11" name="TextBox 10">
            <a:extLst>
              <a:ext uri="{FF2B5EF4-FFF2-40B4-BE49-F238E27FC236}">
                <a16:creationId xmlns:a16="http://schemas.microsoft.com/office/drawing/2014/main" id="{D2FC20F2-28E9-4FA9-AEC3-6FCD53D1C070}"/>
              </a:ext>
            </a:extLst>
          </p:cNvPr>
          <p:cNvSpPr txBox="1"/>
          <p:nvPr/>
        </p:nvSpPr>
        <p:spPr>
          <a:xfrm>
            <a:off x="4799857" y="6309320"/>
            <a:ext cx="6965462" cy="369332"/>
          </a:xfrm>
          <a:prstGeom prst="rect">
            <a:avLst/>
          </a:prstGeom>
          <a:noFill/>
        </p:spPr>
        <p:txBody>
          <a:bodyPr wrap="square" rtlCol="0">
            <a:spAutoFit/>
          </a:bodyPr>
          <a:lstStyle/>
          <a:p>
            <a:pPr algn="r"/>
            <a:r>
              <a:rPr lang="en-AU" dirty="0"/>
              <a:t>orangesky.org.au - Statistics from August 2019</a:t>
            </a:r>
          </a:p>
        </p:txBody>
      </p:sp>
      <p:pic>
        <p:nvPicPr>
          <p:cNvPr id="2" name="Picture 1">
            <a:extLst>
              <a:ext uri="{FF2B5EF4-FFF2-40B4-BE49-F238E27FC236}">
                <a16:creationId xmlns:a16="http://schemas.microsoft.com/office/drawing/2014/main" id="{5FA43DFC-BFE5-46EE-9BAE-62A7A7D06103}"/>
              </a:ext>
            </a:extLst>
          </p:cNvPr>
          <p:cNvPicPr>
            <a:picLocks noChangeAspect="1"/>
          </p:cNvPicPr>
          <p:nvPr/>
        </p:nvPicPr>
        <p:blipFill rotWithShape="1">
          <a:blip r:embed="rId6"/>
          <a:srcRect l="50000" t="53003" r="6885" b="7972"/>
          <a:stretch/>
        </p:blipFill>
        <p:spPr>
          <a:xfrm>
            <a:off x="729951" y="2132856"/>
            <a:ext cx="10910665" cy="3885990"/>
          </a:xfrm>
          <a:prstGeom prst="rect">
            <a:avLst/>
          </a:prstGeom>
        </p:spPr>
      </p:pic>
      <p:pic>
        <p:nvPicPr>
          <p:cNvPr id="4" name="TD 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1344" y="6387307"/>
            <a:ext cx="406400" cy="406400"/>
          </a:xfrm>
          <a:prstGeom prst="rect">
            <a:avLst/>
          </a:prstGeom>
        </p:spPr>
      </p:pic>
    </p:spTree>
    <p:extLst>
      <p:ext uri="{BB962C8B-B14F-4D97-AF65-F5344CB8AC3E}">
        <p14:creationId xmlns:p14="http://schemas.microsoft.com/office/powerpoint/2010/main" val="3398820523"/>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CDCFC4AF-1887-4934-A560-FDEF43F567DF}"/>
              </a:ext>
            </a:extLst>
          </p:cNvPr>
          <p:cNvPicPr>
            <a:picLocks noChangeAspect="1"/>
          </p:cNvPicPr>
          <p:nvPr/>
        </p:nvPicPr>
        <p:blipFill rotWithShape="1">
          <a:blip r:embed="rId4" cstate="print">
            <a:alphaModFix amt="50000"/>
            <a:extLst>
              <a:ext uri="{28A0092B-C50C-407E-A947-70E740481C1C}">
                <a14:useLocalDpi xmlns:a14="http://schemas.microsoft.com/office/drawing/2010/main" val="0"/>
              </a:ext>
            </a:extLst>
          </a:blip>
          <a:srcRect/>
          <a:stretch/>
        </p:blipFill>
        <p:spPr>
          <a:xfrm>
            <a:off x="-24680" y="0"/>
            <a:ext cx="12192000" cy="6858000"/>
          </a:xfrm>
          <a:prstGeom prst="rect">
            <a:avLst/>
          </a:prstGeom>
        </p:spPr>
      </p:pic>
      <p:sp>
        <p:nvSpPr>
          <p:cNvPr id="2" name="Content Placeholder 1"/>
          <p:cNvSpPr>
            <a:spLocks noGrp="1"/>
          </p:cNvSpPr>
          <p:nvPr>
            <p:ph idx="1"/>
          </p:nvPr>
        </p:nvSpPr>
        <p:spPr>
          <a:xfrm>
            <a:off x="609600" y="1846453"/>
            <a:ext cx="11247040" cy="4926617"/>
          </a:xfrm>
        </p:spPr>
        <p:txBody>
          <a:bodyPr>
            <a:noAutofit/>
          </a:bodyPr>
          <a:lstStyle/>
          <a:p>
            <a:pPr lvl="0">
              <a:spcBef>
                <a:spcPts val="2400"/>
              </a:spcBef>
            </a:pPr>
            <a:r>
              <a:rPr lang="en-AU" sz="3200" dirty="0"/>
              <a:t>What advantages </a:t>
            </a:r>
            <a:r>
              <a:rPr lang="en-AU" sz="3200" dirty="0" smtClean="0"/>
              <a:t>do you think </a:t>
            </a:r>
            <a:r>
              <a:rPr lang="en-AU" sz="3200" dirty="0"/>
              <a:t>these two men </a:t>
            </a:r>
            <a:r>
              <a:rPr lang="en-AU" sz="3200" dirty="0" smtClean="0"/>
              <a:t>had </a:t>
            </a:r>
            <a:r>
              <a:rPr lang="en-AU" sz="3200" dirty="0"/>
              <a:t>growing up?</a:t>
            </a:r>
          </a:p>
          <a:p>
            <a:pPr lvl="0">
              <a:spcBef>
                <a:spcPts val="2400"/>
              </a:spcBef>
            </a:pPr>
            <a:r>
              <a:rPr lang="en-AU" sz="3200" dirty="0" smtClean="0"/>
              <a:t>Who do you think influenced their lives to care for those in need?</a:t>
            </a:r>
            <a:endParaRPr lang="en-AU" sz="3200" dirty="0"/>
          </a:p>
          <a:p>
            <a:pPr lvl="0">
              <a:spcBef>
                <a:spcPts val="2400"/>
              </a:spcBef>
            </a:pPr>
            <a:r>
              <a:rPr lang="en-AU" sz="3200" dirty="0" smtClean="0"/>
              <a:t>Apart </a:t>
            </a:r>
            <a:r>
              <a:rPr lang="en-AU" sz="3200" dirty="0"/>
              <a:t>from washing the people’s clothes, how else do the men and their volunteers minister to those people who are </a:t>
            </a:r>
            <a:r>
              <a:rPr lang="en-AU" sz="3200" dirty="0" smtClean="0"/>
              <a:t>homeless? </a:t>
            </a:r>
            <a:r>
              <a:rPr lang="en-AU" sz="3200" dirty="0"/>
              <a:t>What </a:t>
            </a:r>
            <a:r>
              <a:rPr lang="en-AU" sz="3200" dirty="0" smtClean="0"/>
              <a:t>do you think is more effective?</a:t>
            </a:r>
            <a:endParaRPr lang="en-AU" sz="3200"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8</a:t>
            </a:fld>
            <a:endParaRPr lang="en-US"/>
          </a:p>
        </p:txBody>
      </p:sp>
      <p:sp>
        <p:nvSpPr>
          <p:cNvPr id="4" name="Title 3"/>
          <p:cNvSpPr>
            <a:spLocks noGrp="1"/>
          </p:cNvSpPr>
          <p:nvPr>
            <p:ph type="title"/>
          </p:nvPr>
        </p:nvSpPr>
        <p:spPr/>
        <p:txBody>
          <a:bodyPr>
            <a:normAutofit fontScale="90000"/>
          </a:bodyPr>
          <a:lstStyle/>
          <a:p>
            <a:r>
              <a:rPr lang="en-AU" dirty="0" smtClean="0"/>
              <a:t>Think and write in your journal possible answers for the following questions:</a:t>
            </a:r>
            <a:endParaRPr lang="en-AU" dirty="0"/>
          </a:p>
        </p:txBody>
      </p:sp>
      <p:pic>
        <p:nvPicPr>
          <p:cNvPr id="5" name="TD 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3305" y="6386335"/>
            <a:ext cx="406400" cy="406400"/>
          </a:xfrm>
          <a:prstGeom prst="rect">
            <a:avLst/>
          </a:prstGeom>
        </p:spPr>
      </p:pic>
    </p:spTree>
    <p:extLst>
      <p:ext uri="{BB962C8B-B14F-4D97-AF65-F5344CB8AC3E}">
        <p14:creationId xmlns:p14="http://schemas.microsoft.com/office/powerpoint/2010/main" val="348617943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84BAB6-2942-4A01-9344-DC3555BD09F9}"/>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0" y="0"/>
            <a:ext cx="12188389" cy="6858000"/>
          </a:xfrm>
          <a:prstGeom prst="rect">
            <a:avLst/>
          </a:prstGeom>
        </p:spPr>
      </p:pic>
      <p:sp>
        <p:nvSpPr>
          <p:cNvPr id="3" name="Slide Number Placeholder 2"/>
          <p:cNvSpPr>
            <a:spLocks noGrp="1"/>
          </p:cNvSpPr>
          <p:nvPr>
            <p:ph type="sldNum" sz="quarter" idx="12"/>
          </p:nvPr>
        </p:nvSpPr>
        <p:spPr/>
        <p:txBody>
          <a:bodyPr/>
          <a:lstStyle/>
          <a:p>
            <a:fld id="{2754ED01-E2A0-4C1E-8E21-014B99041579}" type="slidenum">
              <a:rPr lang="en-US" smtClean="0"/>
              <a:pPr/>
              <a:t>9</a:t>
            </a:fld>
            <a:endParaRPr lang="en-US"/>
          </a:p>
        </p:txBody>
      </p:sp>
      <p:sp>
        <p:nvSpPr>
          <p:cNvPr id="4" name="Title 3"/>
          <p:cNvSpPr>
            <a:spLocks noGrp="1"/>
          </p:cNvSpPr>
          <p:nvPr>
            <p:ph type="title"/>
          </p:nvPr>
        </p:nvSpPr>
        <p:spPr>
          <a:xfrm>
            <a:off x="1981200" y="116632"/>
            <a:ext cx="8229600" cy="6394722"/>
          </a:xfrm>
        </p:spPr>
        <p:txBody>
          <a:bodyPr>
            <a:normAutofit/>
          </a:bodyPr>
          <a:lstStyle/>
          <a:p>
            <a:pPr algn="ctr"/>
            <a:r>
              <a:rPr lang="en-AU" sz="8800" dirty="0">
                <a:solidFill>
                  <a:schemeClr val="bg1"/>
                </a:solidFill>
              </a:rPr>
              <a:t>Prayer</a:t>
            </a:r>
          </a:p>
        </p:txBody>
      </p:sp>
      <p:pic>
        <p:nvPicPr>
          <p:cNvPr id="2" name="TD 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5440" y="6308154"/>
            <a:ext cx="406400" cy="406400"/>
          </a:xfrm>
          <a:prstGeom prst="rect">
            <a:avLst/>
          </a:prstGeom>
        </p:spPr>
      </p:pic>
    </p:spTree>
    <p:extLst>
      <p:ext uri="{BB962C8B-B14F-4D97-AF65-F5344CB8AC3E}">
        <p14:creationId xmlns:p14="http://schemas.microsoft.com/office/powerpoint/2010/main" val="3327809449"/>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1188</TotalTime>
  <Words>912</Words>
  <Application>Microsoft Office PowerPoint</Application>
  <PresentationFormat>Widescreen</PresentationFormat>
  <Paragraphs>63</Paragraphs>
  <Slides>14</Slides>
  <Notes>3</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Candara</vt:lpstr>
      <vt:lpstr>Lucida Sans Unicode</vt:lpstr>
      <vt:lpstr>Verdana</vt:lpstr>
      <vt:lpstr>Wingdings 2</vt:lpstr>
      <vt:lpstr>Wingdings 3</vt:lpstr>
      <vt:lpstr>Concourse</vt:lpstr>
      <vt:lpstr>Today’s Disciples</vt:lpstr>
      <vt:lpstr>What is a disciple of Jesus?</vt:lpstr>
      <vt:lpstr>What is the will of God for you?</vt:lpstr>
      <vt:lpstr>Who is Living a Good Life?</vt:lpstr>
      <vt:lpstr>PowerPoint Presentation</vt:lpstr>
      <vt:lpstr>OrangeSky Origin Story Nick Marchesi and Lucas Patchett</vt:lpstr>
      <vt:lpstr>PowerPoint Presentation</vt:lpstr>
      <vt:lpstr>Think and write in your journal possible answers for the following questions:</vt:lpstr>
      <vt:lpstr>Prayer</vt:lpstr>
      <vt:lpstr>REFLECTION MUSIC</vt:lpstr>
      <vt:lpstr>‘Never see a need without doing something about it’</vt:lpstr>
      <vt:lpstr>What needs are there in your school that you could do something about? </vt:lpstr>
      <vt:lpstr>PowerPoint Presentation</vt:lpstr>
      <vt:lpstr>References</vt:lpstr>
    </vt:vector>
  </TitlesOfParts>
  <Company>Diocese of Broken Bay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Today’s Disciples</dc:title>
  <dc:creator>Michael Tebbutt</dc:creator>
  <cp:lastModifiedBy>Vincent Haber</cp:lastModifiedBy>
  <cp:revision>51</cp:revision>
  <cp:lastPrinted>2019-06-04T02:42:14Z</cp:lastPrinted>
  <dcterms:created xsi:type="dcterms:W3CDTF">2017-05-19T03:04:12Z</dcterms:created>
  <dcterms:modified xsi:type="dcterms:W3CDTF">2020-07-30T23:53:54Z</dcterms:modified>
</cp:coreProperties>
</file>